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302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05/08/1444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B47DF0-80B0-411F-B772-5A2F93488485}"/>
              </a:ext>
            </a:extLst>
          </p:cNvPr>
          <p:cNvSpPr txBox="1"/>
          <p:nvPr/>
        </p:nvSpPr>
        <p:spPr>
          <a:xfrm>
            <a:off x="7047807" y="3666841"/>
            <a:ext cx="260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latin typeface="Times New Roman" panose="02020603050405020304" pitchFamily="18" charset="0"/>
                <a:cs typeface="B Koodak" panose="00000700000000000000" pitchFamily="2" charset="-78"/>
              </a:rPr>
              <a:t>دکتر مرضیه محمدی</a:t>
            </a:r>
            <a:endParaRPr lang="fa-IR" sz="2400" b="1" dirty="0">
              <a:latin typeface="Times New Roman" panose="02020603050405020304" pitchFamily="18" charset="0"/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cs typeface="B Koodak" panose="00000700000000000000" pitchFamily="2" charset="-78"/>
              </a:rPr>
              <a:t>استادیار گروه فیزیوتراپی </a:t>
            </a:r>
            <a:endParaRPr lang="fa-IR" sz="2000" dirty="0">
              <a:cs typeface="B Koodak" panose="00000700000000000000" pitchFamily="2" charset="-78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88781"/>
              </p:ext>
            </p:extLst>
          </p:nvPr>
        </p:nvGraphicFramePr>
        <p:xfrm>
          <a:off x="-1" y="13855"/>
          <a:ext cx="6772565" cy="57824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9073">
                  <a:extLst>
                    <a:ext uri="{9D8B030D-6E8A-4147-A177-3AD203B41FA5}">
                      <a16:colId xmlns:a16="http://schemas.microsoft.com/office/drawing/2014/main" xmlns="" val="2640382153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xmlns="" val="4022278973"/>
                    </a:ext>
                  </a:extLst>
                </a:gridCol>
                <a:gridCol w="1391491">
                  <a:extLst>
                    <a:ext uri="{9D8B030D-6E8A-4147-A177-3AD203B41FA5}">
                      <a16:colId xmlns:a16="http://schemas.microsoft.com/office/drawing/2014/main" xmlns="" val="2758735780"/>
                    </a:ext>
                  </a:extLst>
                </a:gridCol>
                <a:gridCol w="1539089">
                  <a:extLst>
                    <a:ext uri="{9D8B030D-6E8A-4147-A177-3AD203B41FA5}">
                      <a16:colId xmlns:a16="http://schemas.microsoft.com/office/drawing/2014/main" xmlns="" val="3995632948"/>
                    </a:ext>
                  </a:extLst>
                </a:gridCol>
                <a:gridCol w="1502876">
                  <a:extLst>
                    <a:ext uri="{9D8B030D-6E8A-4147-A177-3AD203B41FA5}">
                      <a16:colId xmlns:a16="http://schemas.microsoft.com/office/drawing/2014/main" xmlns="" val="3259498071"/>
                    </a:ext>
                  </a:extLst>
                </a:gridCol>
              </a:tblGrid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Koodak" panose="00000700000000000000" pitchFamily="2" charset="-78"/>
                        </a:rPr>
                        <a:t>15:00 </a:t>
                      </a:r>
                      <a:r>
                        <a:rPr lang="fa-IR" sz="1600" b="1" dirty="0">
                          <a:cs typeface="B Koodak" panose="00000700000000000000" pitchFamily="2" charset="-78"/>
                        </a:rPr>
                        <a:t>– </a:t>
                      </a:r>
                      <a:r>
                        <a:rPr lang="fa-IR" sz="1600" b="1" dirty="0" smtClean="0">
                          <a:cs typeface="B Koodak" panose="00000700000000000000" pitchFamily="2" charset="-78"/>
                        </a:rPr>
                        <a:t>13:00</a:t>
                      </a:r>
                      <a:endParaRPr lang="fa-IR" sz="1600" b="1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Koodak" panose="00000700000000000000" pitchFamily="2" charset="-78"/>
                        </a:rPr>
                        <a:t>17:00 </a:t>
                      </a:r>
                      <a:r>
                        <a:rPr lang="fa-IR" sz="1600" b="1" dirty="0">
                          <a:cs typeface="B Koodak" panose="00000700000000000000" pitchFamily="2" charset="-78"/>
                        </a:rPr>
                        <a:t>– </a:t>
                      </a:r>
                      <a:r>
                        <a:rPr lang="fa-IR" sz="1600" b="1" dirty="0" smtClean="0">
                          <a:cs typeface="B Koodak" panose="00000700000000000000" pitchFamily="2" charset="-78"/>
                        </a:rPr>
                        <a:t>15:00</a:t>
                      </a:r>
                      <a:endParaRPr lang="fa-IR" sz="1600" b="1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876683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کارآموزی</a:t>
                      </a: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 درمانگاه قطب الدین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سمینار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(سالن شماره 4)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456771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فیزیوتراپی در اعصاب 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(سالن</a:t>
                      </a: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 شماره 6)</a:t>
                      </a:r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اخلاق حرفه ای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(سالن شماره 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فیزیوتراپی مبتنی بر شواهد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(سالن شماره 7)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2455600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کارآموزی درمانگاه قطب الدین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جلسه شورای آموزشی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جلسه تحصیلات تکمیلی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38155387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فیزیوتراپی در روماتولوژی و پوست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(سالن الکتروتراپی)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بیماری های اسکلتی عضلانی مرتبط با کار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(دانشکده بهداشت)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فیزیوتراپی در آسیب</a:t>
                      </a: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 ورزشی 1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(سالن</a:t>
                      </a: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 شماره 4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8446475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کارآموزی درمانگاه قطب الدین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فوق برنامه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8584834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 rtl="1"/>
                      <a:endParaRPr lang="fa-IR" dirty="0" smtClean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 شنبه</a:t>
                      </a:r>
                    </a:p>
                    <a:p>
                      <a:pPr algn="ctr" rtl="1"/>
                      <a:endParaRPr lang="fa-IR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000" dirty="0" smtClean="0">
                <a:solidFill>
                  <a:schemeClr val="bg1"/>
                </a:solidFill>
                <a:cs typeface="B Titr" panose="00000700000000000000" pitchFamily="2" charset="-78"/>
              </a:rPr>
              <a:t>اتاق 6</a:t>
            </a:r>
            <a:endParaRPr lang="fa-IR" sz="6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0ABF6F-47E1-4B2A-BD54-380D47EF8461}"/>
              </a:ext>
            </a:extLst>
          </p:cNvPr>
          <p:cNvSpPr txBox="1"/>
          <p:nvPr/>
        </p:nvSpPr>
        <p:spPr>
          <a:xfrm>
            <a:off x="0" y="5883530"/>
            <a:ext cx="6772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تماس: 36271551-071 داخلی </a:t>
            </a:r>
            <a:r>
              <a:rPr lang="fa-IR" dirty="0" smtClean="0">
                <a:cs typeface="B Koodak" panose="00000700000000000000" pitchFamily="2" charset="-78"/>
              </a:rPr>
              <a:t>223</a:t>
            </a:r>
            <a:endParaRPr lang="fa-IR" dirty="0">
              <a:cs typeface="B Koodak" panose="00000700000000000000" pitchFamily="2" charset="-78"/>
            </a:endParaRPr>
          </a:p>
          <a:p>
            <a:pPr algn="just" rtl="1"/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 smtClean="0">
                <a:cs typeface="B Koodak" panose="00000700000000000000" pitchFamily="2" charset="-78"/>
              </a:rPr>
              <a:t>mohamadm@sums.ac.ir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841" y="4228936"/>
            <a:ext cx="213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eestyle Script" panose="030804020302050B0404" pitchFamily="66" charset="0"/>
              </a:rPr>
              <a:t>Dr. M.Mohamadi</a:t>
            </a:r>
            <a:endParaRPr lang="en-US" sz="2000" b="1" dirty="0">
              <a:latin typeface="Freestyle Script" panose="030804020302050B04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60" y="671000"/>
            <a:ext cx="2273134" cy="233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125</Words>
  <Application>Microsoft Office PowerPoint</Application>
  <PresentationFormat>A4 Paper (210x297 mm)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 Koodak</vt:lpstr>
      <vt:lpstr>B Nazanin</vt:lpstr>
      <vt:lpstr>B Titr</vt:lpstr>
      <vt:lpstr>Calibri</vt:lpstr>
      <vt:lpstr>Calibri Light</vt:lpstr>
      <vt:lpstr>Freestyle Script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Zare</cp:lastModifiedBy>
  <cp:revision>27</cp:revision>
  <cp:lastPrinted>2022-01-30T08:32:42Z</cp:lastPrinted>
  <dcterms:created xsi:type="dcterms:W3CDTF">2021-09-20T11:58:49Z</dcterms:created>
  <dcterms:modified xsi:type="dcterms:W3CDTF">2023-02-25T11:48:28Z</dcterms:modified>
</cp:coreProperties>
</file>