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02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22/07/1444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74130" y="3881608"/>
            <a:ext cx="2606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Badr" panose="00000400000000000000" pitchFamily="2" charset="-78"/>
              </a:rPr>
              <a:t>امین کردی یوسفی نژاد</a:t>
            </a:r>
            <a:endParaRPr lang="en-US" sz="2400" b="1" dirty="0">
              <a:latin typeface="Times New Roman" panose="02020603050405020304" pitchFamily="18" charset="0"/>
              <a:cs typeface="B Badr" panose="00000400000000000000" pitchFamily="2" charset="-78"/>
            </a:endParaRPr>
          </a:p>
          <a:p>
            <a:pPr algn="ctr"/>
            <a:endParaRPr lang="fa-IR" sz="2400" b="1" dirty="0">
              <a:latin typeface="Times New Roman" panose="02020603050405020304" pitchFamily="18" charset="0"/>
              <a:cs typeface="B Badr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Badr" panose="00000400000000000000" pitchFamily="2" charset="-78"/>
              </a:rPr>
              <a:t>مدیر گروه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7413"/>
              </p:ext>
            </p:extLst>
          </p:nvPr>
        </p:nvGraphicFramePr>
        <p:xfrm>
          <a:off x="-1" y="0"/>
          <a:ext cx="6772565" cy="59543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8857">
                  <a:extLst>
                    <a:ext uri="{9D8B030D-6E8A-4147-A177-3AD203B41FA5}">
                      <a16:colId xmlns="" xmlns:a16="http://schemas.microsoft.com/office/drawing/2014/main" val="2640382153"/>
                    </a:ext>
                  </a:extLst>
                </a:gridCol>
                <a:gridCol w="1316570">
                  <a:extLst>
                    <a:ext uri="{9D8B030D-6E8A-4147-A177-3AD203B41FA5}">
                      <a16:colId xmlns="" xmlns:a16="http://schemas.microsoft.com/office/drawing/2014/main" val="4022278973"/>
                    </a:ext>
                  </a:extLst>
                </a:gridCol>
                <a:gridCol w="1439998">
                  <a:extLst>
                    <a:ext uri="{9D8B030D-6E8A-4147-A177-3AD203B41FA5}">
                      <a16:colId xmlns="" xmlns:a16="http://schemas.microsoft.com/office/drawing/2014/main" val="2758735780"/>
                    </a:ext>
                  </a:extLst>
                </a:gridCol>
                <a:gridCol w="1508570">
                  <a:extLst>
                    <a:ext uri="{9D8B030D-6E8A-4147-A177-3AD203B41FA5}">
                      <a16:colId xmlns="" xmlns:a16="http://schemas.microsoft.com/office/drawing/2014/main" val="931704195"/>
                    </a:ext>
                  </a:extLst>
                </a:gridCol>
                <a:gridCol w="1508570">
                  <a:extLst>
                    <a:ext uri="{9D8B030D-6E8A-4147-A177-3AD203B41FA5}">
                      <a16:colId xmlns="" xmlns:a16="http://schemas.microsoft.com/office/drawing/2014/main" val="3995632948"/>
                    </a:ext>
                  </a:extLst>
                </a:gridCol>
              </a:tblGrid>
              <a:tr h="6947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10– 8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12-10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15-13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17-15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876683"/>
                  </a:ext>
                </a:extLst>
              </a:tr>
              <a:tr h="6947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توسعه فردی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مشاوره پایان نامه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سمینار ارشد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4567715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کارورزی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کارورزی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مشاوره دانشجویی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6245560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الکتروتراپی 2</a:t>
                      </a:r>
                    </a:p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عملی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اصول فیزیولوژی  تمرین درمانی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Badr" panose="00000400000000000000" pitchFamily="2" charset="-78"/>
                        </a:rPr>
                        <a:t>جلسات </a:t>
                      </a:r>
                      <a:r>
                        <a:rPr lang="fa-IR" sz="1800" b="1">
                          <a:cs typeface="B Badr" panose="00000400000000000000" pitchFamily="2" charset="-78"/>
                        </a:rPr>
                        <a:t>شورای آموزشی پژوهشی</a:t>
                      </a:r>
                      <a:endParaRPr lang="fa-IR" sz="1800" b="1" dirty="0">
                        <a:cs typeface="B Badr" panose="000004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فیزیوتراپی در اعصاب 3</a:t>
                      </a:r>
                    </a:p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رادیولوژی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8155387"/>
                  </a:ext>
                </a:extLst>
              </a:tr>
              <a:tr h="1078705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Badr" panose="00000400000000000000" pitchFamily="2" charset="-78"/>
                        </a:rPr>
                        <a:t>کارورزی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Badr" panose="00000400000000000000" pitchFamily="2" charset="-78"/>
                        </a:rPr>
                        <a:t>کارورزی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cs typeface="B Badr" panose="00000400000000000000" pitchFamily="2" charset="-78"/>
                        </a:rPr>
                        <a:t>PNF</a:t>
                      </a:r>
                      <a:r>
                        <a:rPr lang="fa-IR" sz="1800" b="1" dirty="0">
                          <a:cs typeface="B Badr" panose="00000400000000000000" pitchFamily="2" charset="-78"/>
                        </a:rPr>
                        <a:t> عملی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8446475"/>
                  </a:ext>
                </a:extLst>
              </a:tr>
              <a:tr h="104715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بیومکانیک ورزشی1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cs typeface="B Badr" panose="00000400000000000000" pitchFamily="2" charset="-78"/>
                        </a:rPr>
                        <a:t>MMT</a:t>
                      </a:r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فوق برنامه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88584834"/>
                  </a:ext>
                </a:extLst>
              </a:tr>
              <a:tr h="6947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اتاق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-327891" y="593467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36271551-071 داخلی 220</a:t>
            </a: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>
                <a:cs typeface="B Koodak" panose="00000700000000000000" pitchFamily="2" charset="-78"/>
              </a:rPr>
              <a:t>yoosefinejad@sums.ac.ir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59DDC6-9445-45AD-B2F1-954346A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70" y="496189"/>
            <a:ext cx="2524176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74</Words>
  <Application>Microsoft Office PowerPoint</Application>
  <PresentationFormat>A4 Paper (210x297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 Badr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Zare</cp:lastModifiedBy>
  <cp:revision>24</cp:revision>
  <cp:lastPrinted>2022-01-31T05:17:33Z</cp:lastPrinted>
  <dcterms:created xsi:type="dcterms:W3CDTF">2021-09-20T11:58:49Z</dcterms:created>
  <dcterms:modified xsi:type="dcterms:W3CDTF">2023-02-12T06:29:40Z</dcterms:modified>
</cp:coreProperties>
</file>