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81F"/>
    <a:srgbClr val="2D1C15"/>
    <a:srgbClr val="36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302" y="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fld id="{86211CB3-28D1-4E4F-B186-A7A9F47D33A7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fld id="{8FB0E921-05AD-4A36-970C-9DDBCFE0AC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572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0E921-05AD-4A36-970C-9DDBCFE0AC65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497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518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304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084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35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357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652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04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00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867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605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794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304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B11842-5849-4E13-A31E-7A5559EFF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07" y="449578"/>
            <a:ext cx="2606040" cy="2606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76A331-1815-4F55-9270-40C87693420B}"/>
              </a:ext>
            </a:extLst>
          </p:cNvPr>
          <p:cNvSpPr txBox="1"/>
          <p:nvPr/>
        </p:nvSpPr>
        <p:spPr>
          <a:xfrm>
            <a:off x="7047807" y="3616037"/>
            <a:ext cx="2606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دكتر ايمان رضائي</a:t>
            </a: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B47DF0-80B0-411F-B772-5A2F93488485}"/>
              </a:ext>
            </a:extLst>
          </p:cNvPr>
          <p:cNvSpPr txBox="1"/>
          <p:nvPr/>
        </p:nvSpPr>
        <p:spPr>
          <a:xfrm>
            <a:off x="7047807" y="4170035"/>
            <a:ext cx="2606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Iman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Rezaei</a:t>
            </a: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2C02FA-4952-488F-8E48-9A07915B1141}"/>
              </a:ext>
            </a:extLst>
          </p:cNvPr>
          <p:cNvSpPr txBox="1"/>
          <p:nvPr/>
        </p:nvSpPr>
        <p:spPr>
          <a:xfrm>
            <a:off x="7047807" y="4987637"/>
            <a:ext cx="2606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Koodak" panose="00000700000000000000" pitchFamily="2" charset="-78"/>
              </a:rPr>
              <a:t>مسئول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EDO</a:t>
            </a:r>
            <a:r>
              <a:rPr lang="fa-IR" sz="2400" dirty="0" smtClean="0">
                <a:cs typeface="B Koodak" panose="00000700000000000000" pitchFamily="2" charset="-78"/>
              </a:rPr>
              <a:t> دانشكده</a:t>
            </a:r>
            <a:endParaRPr lang="fa-IR" sz="2400" dirty="0">
              <a:cs typeface="B Koodak" panose="00000700000000000000" pitchFamily="2" charset="-78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0AEAAE34-FD58-4687-A02B-A7422ACF3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67943"/>
              </p:ext>
            </p:extLst>
          </p:nvPr>
        </p:nvGraphicFramePr>
        <p:xfrm>
          <a:off x="-1" y="13855"/>
          <a:ext cx="6772565" cy="57911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9073">
                  <a:extLst>
                    <a:ext uri="{9D8B030D-6E8A-4147-A177-3AD203B41FA5}">
                      <a16:colId xmlns:a16="http://schemas.microsoft.com/office/drawing/2014/main" xmlns="" val="2640382153"/>
                    </a:ext>
                  </a:extLst>
                </a:gridCol>
                <a:gridCol w="1410432">
                  <a:extLst>
                    <a:ext uri="{9D8B030D-6E8A-4147-A177-3AD203B41FA5}">
                      <a16:colId xmlns:a16="http://schemas.microsoft.com/office/drawing/2014/main" xmlns="" val="4022278973"/>
                    </a:ext>
                  </a:extLst>
                </a:gridCol>
                <a:gridCol w="1416676">
                  <a:extLst>
                    <a:ext uri="{9D8B030D-6E8A-4147-A177-3AD203B41FA5}">
                      <a16:colId xmlns:a16="http://schemas.microsoft.com/office/drawing/2014/main" xmlns="" val="2758735780"/>
                    </a:ext>
                  </a:extLst>
                </a:gridCol>
                <a:gridCol w="1481656">
                  <a:extLst>
                    <a:ext uri="{9D8B030D-6E8A-4147-A177-3AD203B41FA5}">
                      <a16:colId xmlns:a16="http://schemas.microsoft.com/office/drawing/2014/main" xmlns="" val="3995632948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xmlns="" val="3259498071"/>
                    </a:ext>
                  </a:extLst>
                </a:gridCol>
              </a:tblGrid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Titr" panose="00000700000000000000" pitchFamily="2" charset="-78"/>
                        </a:rPr>
                        <a:t>روز هفته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10:00 – 8:00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12:00 – 10:00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 smtClean="0">
                          <a:cs typeface="B Koodak" panose="00000700000000000000" pitchFamily="2" charset="-78"/>
                        </a:rPr>
                        <a:t>15:00 </a:t>
                      </a:r>
                      <a:r>
                        <a:rPr lang="fa-IR" sz="1700" b="1" dirty="0">
                          <a:cs typeface="B Koodak" panose="00000700000000000000" pitchFamily="2" charset="-78"/>
                        </a:rPr>
                        <a:t>– </a:t>
                      </a:r>
                      <a:r>
                        <a:rPr lang="fa-IR" sz="1700" b="1" dirty="0" smtClean="0">
                          <a:cs typeface="B Koodak" panose="00000700000000000000" pitchFamily="2" charset="-78"/>
                        </a:rPr>
                        <a:t>13:00</a:t>
                      </a:r>
                      <a:endParaRPr lang="fa-IR" sz="1700" b="1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 smtClean="0">
                          <a:cs typeface="B Koodak" panose="00000700000000000000" pitchFamily="2" charset="-78"/>
                        </a:rPr>
                        <a:t>17:00 </a:t>
                      </a:r>
                      <a:r>
                        <a:rPr lang="fa-IR" sz="1700" b="1" dirty="0">
                          <a:cs typeface="B Koodak" panose="00000700000000000000" pitchFamily="2" charset="-78"/>
                        </a:rPr>
                        <a:t>– </a:t>
                      </a:r>
                      <a:r>
                        <a:rPr lang="fa-IR" sz="1700" b="1" dirty="0" smtClean="0">
                          <a:cs typeface="B Koodak" panose="00000700000000000000" pitchFamily="2" charset="-78"/>
                        </a:rPr>
                        <a:t>15:00</a:t>
                      </a:r>
                      <a:endParaRPr lang="fa-IR" sz="1700" b="1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6876683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فیزیوتراپی در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ارتوپدی 2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فیزیوتراپی مبتنی بر شواهد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درمان دستی 1 (تئوری و عملی)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درمان دستی 1 (تئوری و عملی)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44567715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یکشنبه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امور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مرتبط با </a:t>
                      </a:r>
                      <a:r>
                        <a:rPr lang="en-US" sz="1600" baseline="0" dirty="0" smtClean="0">
                          <a:cs typeface="B Nazanin" panose="00000400000000000000" pitchFamily="2" charset="-78"/>
                        </a:rPr>
                        <a:t>EDO</a:t>
                      </a: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مشاوره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دانشجویی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الکترومایوگرافی</a:t>
                      </a:r>
                      <a:r>
                        <a:rPr lang="en-US" sz="140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(عملی)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62455600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دوشنبه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کینزیولوژی 2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مشاوره </a:t>
                      </a:r>
                      <a:r>
                        <a:rPr lang="fa-IR" sz="1600" smtClean="0">
                          <a:cs typeface="B Nazanin" panose="00000400000000000000" pitchFamily="2" charset="-78"/>
                        </a:rPr>
                        <a:t>پایان نامه</a:t>
                      </a: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شورای تحصیلات تکمیلی</a:t>
                      </a:r>
                    </a:p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شورای آموزشی گروه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38155387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سه 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توسعه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فردی</a:t>
                      </a: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الکترونورومایوگرافی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پروژه تحقیقاتی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68446475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چهارشنبه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درمان دستی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اصول تمرین درمانی (عملی) 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فوق برنامه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88584834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پنجشنبه</a:t>
                      </a:r>
                      <a:endParaRPr lang="fa-IR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504560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742002-9245-44A5-99EA-CD3D67C21A89}"/>
              </a:ext>
            </a:extLst>
          </p:cNvPr>
          <p:cNvSpPr txBox="1"/>
          <p:nvPr/>
        </p:nvSpPr>
        <p:spPr>
          <a:xfrm>
            <a:off x="7100454" y="5704820"/>
            <a:ext cx="255339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5400" dirty="0" smtClean="0">
                <a:solidFill>
                  <a:schemeClr val="bg1"/>
                </a:solidFill>
                <a:cs typeface="B Titr" panose="00000700000000000000" pitchFamily="2" charset="-78"/>
              </a:rPr>
              <a:t>اتاق 203</a:t>
            </a:r>
            <a:endParaRPr lang="fa-IR" sz="5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0ABF6F-47E1-4B2A-BD54-380D47EF8461}"/>
              </a:ext>
            </a:extLst>
          </p:cNvPr>
          <p:cNvSpPr txBox="1"/>
          <p:nvPr/>
        </p:nvSpPr>
        <p:spPr>
          <a:xfrm>
            <a:off x="0" y="5934670"/>
            <a:ext cx="67725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dirty="0">
                <a:cs typeface="B Koodak" panose="00000700000000000000" pitchFamily="2" charset="-78"/>
              </a:rPr>
              <a:t>شماره تماس: 36271551-071 داخلی </a:t>
            </a:r>
            <a:r>
              <a:rPr lang="fa-IR" dirty="0" smtClean="0">
                <a:cs typeface="B Koodak" panose="00000700000000000000" pitchFamily="2" charset="-78"/>
              </a:rPr>
              <a:t>221</a:t>
            </a:r>
            <a:endParaRPr lang="fa-IR" dirty="0">
              <a:cs typeface="B Koodak" panose="00000700000000000000" pitchFamily="2" charset="-78"/>
            </a:endParaRPr>
          </a:p>
          <a:p>
            <a:pPr algn="just" rtl="1"/>
            <a:endParaRPr lang="en-US" dirty="0">
              <a:cs typeface="B Koodak" panose="00000700000000000000" pitchFamily="2" charset="-78"/>
            </a:endParaRPr>
          </a:p>
          <a:p>
            <a:pPr algn="ctr" rtl="1"/>
            <a:r>
              <a:rPr lang="fa-IR" dirty="0">
                <a:cs typeface="B Koodak" panose="00000700000000000000" pitchFamily="2" charset="-78"/>
              </a:rPr>
              <a:t>پست الکترونیک:</a:t>
            </a:r>
            <a:r>
              <a:rPr lang="en-US" dirty="0">
                <a:cs typeface="B Koodak" panose="00000700000000000000" pitchFamily="2" charset="-78"/>
              </a:rPr>
              <a:t> </a:t>
            </a:r>
            <a:r>
              <a:rPr lang="fa-IR" dirty="0">
                <a:cs typeface="B Koodak" panose="00000700000000000000" pitchFamily="2" charset="-78"/>
              </a:rPr>
              <a:t> </a:t>
            </a:r>
            <a:r>
              <a:rPr lang="en-US" dirty="0" smtClean="0">
                <a:cs typeface="B Koodak" panose="00000700000000000000" pitchFamily="2" charset="-78"/>
              </a:rPr>
              <a:t>irezaei@Sums.ac.ir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07" y="380998"/>
            <a:ext cx="26060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3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106</Words>
  <Application>Microsoft Office PowerPoint</Application>
  <PresentationFormat>A4 Paper (210x297 mm)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 Koodak</vt:lpstr>
      <vt:lpstr>B Nazanin</vt:lpstr>
      <vt:lpstr>B Titr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</dc:creator>
  <cp:lastModifiedBy>Zare</cp:lastModifiedBy>
  <cp:revision>26</cp:revision>
  <cp:lastPrinted>2022-10-03T06:05:05Z</cp:lastPrinted>
  <dcterms:created xsi:type="dcterms:W3CDTF">2021-09-20T11:58:49Z</dcterms:created>
  <dcterms:modified xsi:type="dcterms:W3CDTF">2023-10-25T05:21:12Z</dcterms:modified>
</cp:coreProperties>
</file>