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81F"/>
    <a:srgbClr val="2D1C15"/>
    <a:srgbClr val="362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1302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211CB3-28D1-4E4F-B186-A7A9F47D33A7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FB0E921-05AD-4A36-970C-9DDBCFE0AC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572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0E921-05AD-4A36-970C-9DDBCFE0AC65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497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518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304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084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35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357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652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04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00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867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605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794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304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B11842-5849-4E13-A31E-7A5559EFF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07" y="449578"/>
            <a:ext cx="2606040" cy="2606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B47DF0-80B0-411F-B772-5A2F93488485}"/>
              </a:ext>
            </a:extLst>
          </p:cNvPr>
          <p:cNvSpPr txBox="1"/>
          <p:nvPr/>
        </p:nvSpPr>
        <p:spPr>
          <a:xfrm>
            <a:off x="7047807" y="3644160"/>
            <a:ext cx="26060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Farahnaz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Emami</a:t>
            </a:r>
            <a:endParaRPr lang="fa-I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2C02FA-4952-488F-8E48-9A07915B1141}"/>
              </a:ext>
            </a:extLst>
          </p:cNvPr>
          <p:cNvSpPr txBox="1"/>
          <p:nvPr/>
        </p:nvSpPr>
        <p:spPr>
          <a:xfrm>
            <a:off x="7047807" y="4987637"/>
            <a:ext cx="2606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>
                <a:cs typeface="B Koodak" panose="00000700000000000000" pitchFamily="2" charset="-78"/>
              </a:rPr>
              <a:t>مسئول امور بالینی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0AEAAE34-FD58-4687-A02B-A7422ACF3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305517"/>
              </p:ext>
            </p:extLst>
          </p:nvPr>
        </p:nvGraphicFramePr>
        <p:xfrm>
          <a:off x="-1" y="1"/>
          <a:ext cx="6772565" cy="685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37248">
                  <a:extLst>
                    <a:ext uri="{9D8B030D-6E8A-4147-A177-3AD203B41FA5}">
                      <a16:colId xmlns:a16="http://schemas.microsoft.com/office/drawing/2014/main" xmlns="" val="2640382153"/>
                    </a:ext>
                  </a:extLst>
                </a:gridCol>
                <a:gridCol w="1395663">
                  <a:extLst>
                    <a:ext uri="{9D8B030D-6E8A-4147-A177-3AD203B41FA5}">
                      <a16:colId xmlns:a16="http://schemas.microsoft.com/office/drawing/2014/main" xmlns="" val="4022278973"/>
                    </a:ext>
                  </a:extLst>
                </a:gridCol>
                <a:gridCol w="1494434">
                  <a:extLst>
                    <a:ext uri="{9D8B030D-6E8A-4147-A177-3AD203B41FA5}">
                      <a16:colId xmlns:a16="http://schemas.microsoft.com/office/drawing/2014/main" xmlns="" val="2758735780"/>
                    </a:ext>
                  </a:extLst>
                </a:gridCol>
                <a:gridCol w="1585651">
                  <a:extLst>
                    <a:ext uri="{9D8B030D-6E8A-4147-A177-3AD203B41FA5}">
                      <a16:colId xmlns:a16="http://schemas.microsoft.com/office/drawing/2014/main" xmlns="" val="3995632948"/>
                    </a:ext>
                  </a:extLst>
                </a:gridCol>
                <a:gridCol w="1359569">
                  <a:extLst>
                    <a:ext uri="{9D8B030D-6E8A-4147-A177-3AD203B41FA5}">
                      <a16:colId xmlns:a16="http://schemas.microsoft.com/office/drawing/2014/main" xmlns="" val="3259498071"/>
                    </a:ext>
                  </a:extLst>
                </a:gridCol>
              </a:tblGrid>
              <a:tr h="818531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Titr" panose="00000700000000000000" pitchFamily="2" charset="-78"/>
                        </a:rPr>
                        <a:t>روز هفته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10:00 – 8:00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12:00 – 10:00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16:00-14:00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17:00-16:00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6876683"/>
                  </a:ext>
                </a:extLst>
              </a:tr>
              <a:tr h="1145943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b="1" dirty="0">
                          <a:cs typeface="B Nazanin" panose="00000400000000000000" pitchFamily="2" charset="-78"/>
                        </a:rPr>
                        <a:t>کارآموزی</a:t>
                      </a:r>
                    </a:p>
                    <a:p>
                      <a:pPr algn="ctr" rtl="1"/>
                      <a:endParaRPr lang="fa-IR" sz="13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b="1" dirty="0">
                          <a:cs typeface="B Nazanin" panose="00000400000000000000" pitchFamily="2" charset="-78"/>
                        </a:rPr>
                        <a:t>کارآموزی</a:t>
                      </a:r>
                    </a:p>
                    <a:p>
                      <a:pPr algn="ctr" rtl="1"/>
                      <a:endParaRPr lang="fa-IR" sz="13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درمان های دستی 1 خواهران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 سالن الکتروتراپی) / </a:t>
                      </a:r>
                    </a:p>
                    <a:p>
                      <a:pPr algn="ctr" rtl="1"/>
                      <a:r>
                        <a:rPr lang="fa-IR" sz="1300" b="1" dirty="0">
                          <a:cs typeface="B Nazanin" panose="00000400000000000000" pitchFamily="2" charset="-78"/>
                        </a:rPr>
                        <a:t>اصول توانبخشی و فیزیوتراپی( سالن 10)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درمان های دستی 1 خواهران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 سالن الکتروتراپی) </a:t>
                      </a:r>
                    </a:p>
                    <a:p>
                      <a:pPr algn="ctr" rtl="1"/>
                      <a:endParaRPr lang="fa-IR" sz="13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44567715"/>
                  </a:ext>
                </a:extLst>
              </a:tr>
              <a:tr h="934848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یکشنبه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b="1" dirty="0">
                          <a:cs typeface="B Nazanin" panose="00000400000000000000" pitchFamily="2" charset="-78"/>
                        </a:rPr>
                        <a:t>اصول تمرین درمانی 1 عملی خواهران</a:t>
                      </a:r>
                    </a:p>
                    <a:p>
                      <a:pPr algn="ctr" rtl="1"/>
                      <a:r>
                        <a:rPr lang="fa-IR" sz="1300" b="1" dirty="0">
                          <a:cs typeface="B Nazanin" panose="00000400000000000000" pitchFamily="2" charset="-78"/>
                        </a:rPr>
                        <a:t> ( سالن تمرین درمانی)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b="1" dirty="0">
                          <a:cs typeface="B Nazanin" panose="00000400000000000000" pitchFamily="2" charset="-78"/>
                        </a:rPr>
                        <a:t>اصول تمرین درمانی 1 تئوری </a:t>
                      </a:r>
                    </a:p>
                    <a:p>
                      <a:pPr algn="ctr" rtl="1"/>
                      <a:r>
                        <a:rPr lang="fa-IR" sz="1300" b="1" dirty="0">
                          <a:cs typeface="B Nazanin" panose="00000400000000000000" pitchFamily="2" charset="-78"/>
                        </a:rPr>
                        <a:t>(سالن تمرین درمانی)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b="1" dirty="0">
                          <a:cs typeface="B Nazanin" panose="00000400000000000000" pitchFamily="2" charset="-78"/>
                        </a:rPr>
                        <a:t>مدیریت بخش فیزیوتراپی</a:t>
                      </a:r>
                    </a:p>
                    <a:p>
                      <a:pPr algn="ctr" rtl="1"/>
                      <a:r>
                        <a:rPr lang="fa-IR" sz="1300" b="1" dirty="0">
                          <a:cs typeface="B Nazanin" panose="00000400000000000000" pitchFamily="2" charset="-78"/>
                        </a:rPr>
                        <a:t>(سالن الکتروتراپی)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3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62455600"/>
                  </a:ext>
                </a:extLst>
              </a:tr>
              <a:tr h="1145943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دوشنبه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b="1" dirty="0">
                          <a:cs typeface="B Nazanin" panose="00000400000000000000" pitchFamily="2" charset="-78"/>
                        </a:rPr>
                        <a:t>کارآموزی</a:t>
                      </a:r>
                    </a:p>
                    <a:p>
                      <a:pPr algn="ctr" rtl="1"/>
                      <a:endParaRPr lang="fa-IR" sz="13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کارآموزی</a:t>
                      </a:r>
                    </a:p>
                    <a:p>
                      <a:pPr algn="ctr" rtl="1"/>
                      <a:endParaRPr lang="fa-IR" sz="13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b="1" dirty="0">
                          <a:cs typeface="B Nazanin" panose="00000400000000000000" pitchFamily="2" charset="-78"/>
                        </a:rPr>
                        <a:t>جلسات شورای آموزشی و پژوهشی/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b="1" dirty="0">
                          <a:cs typeface="B Nazanin" panose="00000400000000000000" pitchFamily="2" charset="-78"/>
                        </a:rPr>
                        <a:t>بیماریهای مغز و اعصاب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b="1" dirty="0">
                          <a:cs typeface="B Nazanin" panose="00000400000000000000" pitchFamily="2" charset="-78"/>
                        </a:rPr>
                        <a:t> ( سالن 7)</a:t>
                      </a:r>
                    </a:p>
                    <a:p>
                      <a:pPr algn="ctr" rtl="1"/>
                      <a:endParaRPr lang="fa-IR" sz="13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3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38155387"/>
                  </a:ext>
                </a:extLst>
              </a:tr>
              <a:tr h="818531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سه 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3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fa-IR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b="1" dirty="0">
                          <a:cs typeface="B Nazanin" panose="00000400000000000000" pitchFamily="2" charset="-78"/>
                        </a:rPr>
                        <a:t>فیزیوتراپی در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b="1" dirty="0">
                          <a:cs typeface="B Nazanin" panose="00000400000000000000" pitchFamily="2" charset="-78"/>
                        </a:rPr>
                        <a:t>بیماریهای اعصاب 1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b="1" dirty="0">
                          <a:cs typeface="B Nazanin" panose="00000400000000000000" pitchFamily="2" charset="-78"/>
                        </a:rPr>
                        <a:t>(سالن 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300" b="1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68446475"/>
                  </a:ext>
                </a:extLst>
              </a:tr>
              <a:tr h="1175673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چهارشنبه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b="1" dirty="0">
                          <a:cs typeface="B Nazanin" panose="00000400000000000000" pitchFamily="2" charset="-78"/>
                        </a:rPr>
                        <a:t>کارآموزی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b="1" dirty="0">
                          <a:cs typeface="B Nazanin" panose="00000400000000000000" pitchFamily="2" charset="-78"/>
                        </a:rPr>
                        <a:t>کارآموزی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b="1" dirty="0">
                          <a:cs typeface="B Nazanin" panose="00000400000000000000" pitchFamily="2" charset="-78"/>
                        </a:rPr>
                        <a:t>فوق برنامه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b="1" dirty="0">
                          <a:cs typeface="B Nazanin" panose="00000400000000000000" pitchFamily="2" charset="-78"/>
                        </a:rPr>
                        <a:t>فیزیوتراپی در بیماریهای اعصاب  2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b="1" dirty="0">
                          <a:cs typeface="B Nazanin" panose="00000400000000000000" pitchFamily="2" charset="-78"/>
                        </a:rPr>
                        <a:t>( سالن تمرین درمانی)</a:t>
                      </a:r>
                      <a:r>
                        <a:rPr lang="en-US" sz="1300" b="1" dirty="0">
                          <a:cs typeface="B Nazanin" panose="00000400000000000000" pitchFamily="2" charset="-78"/>
                        </a:rPr>
                        <a:t> </a:t>
                      </a:r>
                      <a:endParaRPr lang="fa-IR" sz="1300" b="1" dirty="0">
                        <a:cs typeface="B Nazanin" panose="00000400000000000000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b="1" dirty="0">
                          <a:cs typeface="B Nazanin" panose="00000400000000000000" pitchFamily="2" charset="-78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3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88584834"/>
                  </a:ext>
                </a:extLst>
              </a:tr>
              <a:tr h="818531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پنجشنبه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3504560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742002-9245-44A5-99EA-CD3D67C21A89}"/>
              </a:ext>
            </a:extLst>
          </p:cNvPr>
          <p:cNvSpPr txBox="1"/>
          <p:nvPr/>
        </p:nvSpPr>
        <p:spPr>
          <a:xfrm>
            <a:off x="7100454" y="5704820"/>
            <a:ext cx="255339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6000" dirty="0">
                <a:solidFill>
                  <a:schemeClr val="bg1"/>
                </a:solidFill>
                <a:cs typeface="B Titr" panose="00000700000000000000" pitchFamily="2" charset="-78"/>
              </a:rPr>
              <a:t>اتاق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966" y="697779"/>
            <a:ext cx="2365721" cy="21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34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125</Words>
  <Application>Microsoft Office PowerPoint</Application>
  <PresentationFormat>A4 Paper (210x297 mm)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 Koodak</vt:lpstr>
      <vt:lpstr>B Nazanin</vt:lpstr>
      <vt:lpstr>B Titr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</dc:creator>
  <cp:lastModifiedBy>Zare</cp:lastModifiedBy>
  <cp:revision>51</cp:revision>
  <dcterms:created xsi:type="dcterms:W3CDTF">2021-09-20T11:58:49Z</dcterms:created>
  <dcterms:modified xsi:type="dcterms:W3CDTF">2023-10-25T06:54:00Z</dcterms:modified>
</cp:coreProperties>
</file>