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6" r:id="rId2"/>
  </p:sldIdLst>
  <p:sldSz cx="9144000" cy="6858000" type="screen4x3"/>
  <p:notesSz cx="6858000" cy="9144000"/>
  <p:embeddedFontLst>
    <p:embeddedFont>
      <p:font typeface="굴림체" panose="020B0609000101010101" pitchFamily="49" charset="-127"/>
      <p:regular r:id="rId5"/>
    </p:embeddedFont>
    <p:embeddedFont>
      <p:font typeface="맑은 고딕" panose="020B0503020000020004" pitchFamily="34" charset="-127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  <a:srgbClr val="6A7538"/>
    <a:srgbClr val="736356"/>
    <a:srgbClr val="F3A5A5"/>
    <a:srgbClr val="1A274A"/>
    <a:srgbClr val="EA5C5B"/>
    <a:srgbClr val="FFCC00"/>
    <a:srgbClr val="592A34"/>
    <a:srgbClr val="DBAFB8"/>
    <a:srgbClr val="B35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8" autoAdjust="0"/>
    <p:restoredTop sz="94767" autoAdjust="0"/>
  </p:normalViewPr>
  <p:slideViewPr>
    <p:cSldViewPr>
      <p:cViewPr varScale="1">
        <p:scale>
          <a:sx n="86" d="100"/>
          <a:sy n="86" d="100"/>
        </p:scale>
        <p:origin x="13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5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2023-10-01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2023-10-01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5832648" cy="2161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400" kern="1200" baseline="0" dirty="0">
                <a:solidFill>
                  <a:srgbClr val="736356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2023-10-01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61196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rgbClr val="736356"/>
                </a:solidFill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2023-10-01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402525" cy="4881686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00834"/>
            <a:ext cx="2133600" cy="220641"/>
          </a:xfrm>
        </p:spPr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00834"/>
            <a:ext cx="2895600" cy="22064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500834"/>
            <a:ext cx="2133600" cy="220641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402525" cy="4881686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61196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rgbClr val="736356"/>
                </a:solidFill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2023-10-01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3420934" y="1412776"/>
            <a:ext cx="3887370" cy="23762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000" kern="1200" baseline="0" dirty="0">
                <a:solidFill>
                  <a:srgbClr val="736356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9026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2021"/>
            <a:ext cx="82296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2023-10-01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</p:sldLayoutIdLst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5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1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6423343" y="4669705"/>
            <a:ext cx="2677638" cy="843970"/>
          </a:xfrm>
        </p:spPr>
        <p:txBody>
          <a:bodyPr>
            <a:normAutofit/>
          </a:bodyPr>
          <a:lstStyle/>
          <a:p>
            <a:pPr algn="ctr" rtl="1"/>
            <a:r>
              <a:rPr lang="fa-IR" altLang="ko-KR" sz="2800" dirty="0">
                <a:solidFill>
                  <a:srgbClr val="736356"/>
                </a:solidFill>
                <a:cs typeface="B Titr" panose="00000700000000000000" pitchFamily="2" charset="-78"/>
              </a:rPr>
              <a:t>استاد</a:t>
            </a:r>
          </a:p>
          <a:p>
            <a:pPr algn="ctr" rtl="1"/>
            <a:endParaRPr lang="fa-IR" altLang="ko-KR" sz="3600" dirty="0">
              <a:solidFill>
                <a:srgbClr val="736356"/>
              </a:solidFill>
              <a:cs typeface="B Titr" panose="00000700000000000000" pitchFamily="2" charset="-78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6381619" y="3975694"/>
            <a:ext cx="2897664" cy="796908"/>
          </a:xfrm>
        </p:spPr>
        <p:txBody>
          <a:bodyPr>
            <a:normAutofit/>
          </a:bodyPr>
          <a:lstStyle/>
          <a:p>
            <a:pPr algn="ctr"/>
            <a:r>
              <a:rPr lang="fa-IR" sz="2800" dirty="0">
                <a:latin typeface="Times New Roman" panose="02020603050405020304" pitchFamily="18" charset="0"/>
                <a:cs typeface="B Titr" panose="00000700000000000000" pitchFamily="2" charset="-78"/>
              </a:rPr>
              <a:t>دکتر علیرضا متأله</a:t>
            </a:r>
            <a:endParaRPr lang="ko-KR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5BDDA8-956D-4B9C-9230-BB79C5293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158397"/>
              </p:ext>
            </p:extLst>
          </p:nvPr>
        </p:nvGraphicFramePr>
        <p:xfrm>
          <a:off x="128165" y="1124744"/>
          <a:ext cx="6408712" cy="432273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85312">
                  <a:extLst>
                    <a:ext uri="{9D8B030D-6E8A-4147-A177-3AD203B41FA5}">
                      <a16:colId xmlns:a16="http://schemas.microsoft.com/office/drawing/2014/main" val="3608554480"/>
                    </a:ext>
                  </a:extLst>
                </a:gridCol>
                <a:gridCol w="1142299">
                  <a:extLst>
                    <a:ext uri="{9D8B030D-6E8A-4147-A177-3AD203B41FA5}">
                      <a16:colId xmlns:a16="http://schemas.microsoft.com/office/drawing/2014/main" val="301036381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14123816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019923145"/>
                    </a:ext>
                  </a:extLst>
                </a:gridCol>
                <a:gridCol w="1028773">
                  <a:extLst>
                    <a:ext uri="{9D8B030D-6E8A-4147-A177-3AD203B41FA5}">
                      <a16:colId xmlns:a16="http://schemas.microsoft.com/office/drawing/2014/main" val="1290230847"/>
                    </a:ext>
                  </a:extLst>
                </a:gridCol>
              </a:tblGrid>
              <a:tr h="771789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</a:rPr>
                        <a:t>16 - 14</a:t>
                      </a:r>
                      <a:endParaRPr lang="fa-IR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736356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</a:rPr>
                        <a:t>14 - 12</a:t>
                      </a:r>
                      <a:endParaRPr lang="fa-IR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736356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</a:rPr>
                        <a:t> 12 - 10</a:t>
                      </a:r>
                      <a:endParaRPr lang="fa-IR" sz="20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736356"/>
                        </a:solidFill>
                        <a:latin typeface="Calibri Light (Body)"/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</a:rPr>
                        <a:t>10 – 8</a:t>
                      </a:r>
                      <a:endParaRPr lang="fa-IR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736356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736356"/>
                        </a:solidFill>
                      </a:endParaRPr>
                    </a:p>
                    <a:p>
                      <a:pPr marL="0" marR="0" lvl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</a:rPr>
                        <a:t>روز هفته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214961"/>
                  </a:ext>
                </a:extLst>
              </a:tr>
              <a:tr h="675028"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Orthopedic</a:t>
                      </a:r>
                    </a:p>
                    <a:p>
                      <a:pPr algn="ctr" rtl="0"/>
                      <a:r>
                        <a:rPr lang="en-US" sz="1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 PT(saloon8)</a:t>
                      </a:r>
                      <a:endParaRPr lang="fa-IR" sz="1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</a:rPr>
                        <a:t>شنبه</a:t>
                      </a:r>
                      <a:endParaRPr lang="fa-IR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736356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064016"/>
                  </a:ext>
                </a:extLst>
              </a:tr>
              <a:tr h="6508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PT in Sports   injuries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Sport </a:t>
                      </a:r>
                    </a:p>
                    <a:p>
                      <a:pPr algn="ctr" rtl="1"/>
                      <a:r>
                        <a:rPr lang="en-US" sz="14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Biomechanics</a:t>
                      </a:r>
                      <a:endParaRPr lang="fa-IR" sz="1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</a:rPr>
                        <a:t>یکشنبه</a:t>
                      </a:r>
                      <a:endParaRPr lang="fa-IR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736356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2866443"/>
                  </a:ext>
                </a:extLst>
              </a:tr>
              <a:tr h="4777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Group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Motor</a:t>
                      </a:r>
                    </a:p>
                    <a:p>
                      <a:pPr algn="ctr"/>
                      <a:r>
                        <a:rPr lang="en-US" sz="16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 Control </a:t>
                      </a:r>
                    </a:p>
                    <a:p>
                      <a:pPr algn="ctr"/>
                      <a:r>
                        <a:rPr lang="en-US" sz="16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(saloon6)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Orthotics &amp;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Prosthetics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 (electro saloon)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</a:rPr>
                        <a:t>دوشنبه</a:t>
                      </a:r>
                      <a:endParaRPr lang="fa-IR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736356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155700"/>
                  </a:ext>
                </a:extLst>
              </a:tr>
              <a:tr h="55604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Audit Board</a:t>
                      </a:r>
                      <a:endParaRPr lang="fa-IR" sz="1600" b="1" dirty="0"/>
                    </a:p>
                    <a:p>
                      <a:r>
                        <a:rPr lang="en-US" sz="16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Meeting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</a:rPr>
                        <a:t>سه شنبه</a:t>
                      </a:r>
                      <a:endParaRPr lang="fa-IR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736356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0371744"/>
                  </a:ext>
                </a:extLst>
              </a:tr>
              <a:tr h="5033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Cultural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Sports</a:t>
                      </a:r>
                    </a:p>
                    <a:p>
                      <a:pPr algn="ctr"/>
                      <a:r>
                        <a:rPr lang="en-US" sz="16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 injuring 1</a:t>
                      </a:r>
                    </a:p>
                    <a:p>
                      <a:pPr algn="ctr"/>
                      <a:r>
                        <a:rPr lang="en-US" sz="16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 (saloon4)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Practical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Electrotherapy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736356"/>
                          </a:solidFill>
                        </a:rPr>
                        <a:t>چهارشنبه</a:t>
                      </a:r>
                      <a:endParaRPr lang="fa-IR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736356"/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483720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BEDC491-F885-4194-ABA0-AA7F255AD112}"/>
              </a:ext>
            </a:extLst>
          </p:cNvPr>
          <p:cNvSpPr txBox="1"/>
          <p:nvPr/>
        </p:nvSpPr>
        <p:spPr>
          <a:xfrm>
            <a:off x="1547664" y="5419962"/>
            <a:ext cx="408265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fa-IR" dirty="0">
                <a:cs typeface="B Titr" panose="00000700000000000000" pitchFamily="2" charset="-78"/>
              </a:rPr>
              <a:t>   </a:t>
            </a:r>
            <a:endParaRPr lang="en-US" dirty="0">
              <a:cs typeface="B Titr" panose="00000700000000000000" pitchFamily="2" charset="-78"/>
            </a:endParaRPr>
          </a:p>
          <a:p>
            <a:pPr algn="r"/>
            <a:r>
              <a:rPr lang="fa-IR" sz="2400" dirty="0">
                <a:solidFill>
                  <a:srgbClr val="736356"/>
                </a:solidFill>
                <a:cs typeface="B Titr" panose="00000700000000000000" pitchFamily="2" charset="-78"/>
              </a:rPr>
              <a:t>201-36271551-071</a:t>
            </a:r>
          </a:p>
          <a:p>
            <a:r>
              <a:rPr lang="en-US" b="1" dirty="0">
                <a:solidFill>
                  <a:srgbClr val="736356"/>
                </a:solidFill>
                <a:cs typeface="B Titr" panose="00000700000000000000" pitchFamily="2" charset="-78"/>
              </a:rPr>
              <a:t>                                                                                          </a:t>
            </a:r>
          </a:p>
          <a:p>
            <a:pPr algn="r"/>
            <a:r>
              <a:rPr lang="en-US" sz="2400" b="1" i="1" dirty="0">
                <a:solidFill>
                  <a:srgbClr val="736356"/>
                </a:solidFill>
                <a:cs typeface="B Titr" panose="00000700000000000000" pitchFamily="2" charset="-78"/>
              </a:rPr>
              <a:t>Motealleh@sums.ac.ir</a:t>
            </a:r>
            <a:endParaRPr lang="fa-IR" sz="2400" b="1" dirty="0">
              <a:solidFill>
                <a:srgbClr val="736356"/>
              </a:solidFill>
              <a:cs typeface="B Titr" panose="000007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3FAAB6-D932-411F-BF80-60CBBC25A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65" y="5465525"/>
            <a:ext cx="1346346" cy="1370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4AF6B3-6014-498B-A9A8-AC4DCA2AB0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654426"/>
            <a:ext cx="294254" cy="2948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886161-2691-4D2D-B7A2-F4DB8266CF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34" y="6381328"/>
            <a:ext cx="312464" cy="29485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4DB9317-4399-4DCE-8D95-B2DF22AC3CCD}"/>
              </a:ext>
            </a:extLst>
          </p:cNvPr>
          <p:cNvSpPr/>
          <p:nvPr/>
        </p:nvSpPr>
        <p:spPr>
          <a:xfrm>
            <a:off x="7219049" y="5858108"/>
            <a:ext cx="1529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>
                <a:solidFill>
                  <a:srgbClr val="736356"/>
                </a:solidFill>
                <a:cs typeface="B Titr" panose="00000700000000000000" pitchFamily="2" charset="-78"/>
              </a:rPr>
              <a:t>اتاق شماره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9FF57B-A20E-4695-828E-BEAE2F7299C5}"/>
              </a:ext>
            </a:extLst>
          </p:cNvPr>
          <p:cNvSpPr txBox="1"/>
          <p:nvPr/>
        </p:nvSpPr>
        <p:spPr>
          <a:xfrm>
            <a:off x="94162" y="323364"/>
            <a:ext cx="6264616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   </a:t>
            </a: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دانشکده علوم توانبخشی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algn="ctr" rtl="1"/>
            <a:r>
              <a:rPr lang="fa-IR" sz="1400" dirty="0">
                <a:solidFill>
                  <a:schemeClr val="bg1"/>
                </a:solidFill>
                <a:cs typeface="B Titr" panose="00000700000000000000" pitchFamily="2" charset="-78"/>
              </a:rPr>
              <a:t>نیمسال اول </a:t>
            </a:r>
            <a:r>
              <a:rPr lang="en-US" sz="1400">
                <a:solidFill>
                  <a:schemeClr val="bg1"/>
                </a:solidFill>
                <a:cs typeface="B Titr" panose="00000700000000000000" pitchFamily="2" charset="-78"/>
              </a:rPr>
              <a:t>1402-1403</a:t>
            </a:r>
            <a:endParaRPr lang="en-US" sz="1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1CC9FAF0-8621-4179-AE47-33E73D305811}"/>
              </a:ext>
            </a:extLst>
          </p:cNvPr>
          <p:cNvSpPr txBox="1">
            <a:spLocks/>
          </p:cNvSpPr>
          <p:nvPr/>
        </p:nvSpPr>
        <p:spPr>
          <a:xfrm>
            <a:off x="6313330" y="1715307"/>
            <a:ext cx="2897664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rgbClr val="736356"/>
                </a:solidFill>
                <a:latin typeface="+mj-lt"/>
                <a:ea typeface="맑은 고딕" pitchFamily="50" charset="-127"/>
                <a:cs typeface="+mj-cs"/>
              </a:defRPr>
            </a:lvl1pPr>
          </a:lstStyle>
          <a:p>
            <a:pPr algn="ctr"/>
            <a:r>
              <a:rPr lang="fa-IR" sz="2800" dirty="0">
                <a:latin typeface="Times New Roman" panose="02020603050405020304" pitchFamily="18" charset="0"/>
                <a:cs typeface="B Titr" panose="00000700000000000000" pitchFamily="2" charset="-78"/>
              </a:rPr>
              <a:t>عکس</a:t>
            </a:r>
            <a:endParaRPr lang="fa-IR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662A106-4DFA-49B3-9A2F-26DC4839B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464" y="1145043"/>
            <a:ext cx="2457231" cy="2586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10147</TotalTime>
  <Words>91</Words>
  <Application>Microsoft Office PowerPoint</Application>
  <PresentationFormat>On-screen Show (4:3)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맑은 고딕</vt:lpstr>
      <vt:lpstr>Times New Roman</vt:lpstr>
      <vt:lpstr>Calibri Light (Body)</vt:lpstr>
      <vt:lpstr>Arial</vt:lpstr>
      <vt:lpstr>Calibri Light</vt:lpstr>
      <vt:lpstr>굴림체</vt:lpstr>
      <vt:lpstr>Office 테마</vt:lpstr>
      <vt:lpstr>دکتر علیرضا متأله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peyman motealleh</cp:lastModifiedBy>
  <cp:revision>18</cp:revision>
  <dcterms:created xsi:type="dcterms:W3CDTF">2010-02-01T08:03:16Z</dcterms:created>
  <dcterms:modified xsi:type="dcterms:W3CDTF">2023-10-01T08:21:36Z</dcterms:modified>
  <cp:category>www.slidemembers.com</cp:category>
</cp:coreProperties>
</file>