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302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05/08/1445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49578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76A331-1815-4F55-9270-40C87693420B}"/>
              </a:ext>
            </a:extLst>
          </p:cNvPr>
          <p:cNvSpPr txBox="1"/>
          <p:nvPr/>
        </p:nvSpPr>
        <p:spPr>
          <a:xfrm>
            <a:off x="7047807" y="3536438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نام و نام خانوادگی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B47DF0-80B0-411F-B772-5A2F93488485}"/>
              </a:ext>
            </a:extLst>
          </p:cNvPr>
          <p:cNvSpPr txBox="1"/>
          <p:nvPr/>
        </p:nvSpPr>
        <p:spPr>
          <a:xfrm>
            <a:off x="7047807" y="3983597"/>
            <a:ext cx="26060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سارا ابوالاحراری شیرازی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2C02FA-4952-488F-8E48-9A07915B1141}"/>
              </a:ext>
            </a:extLst>
          </p:cNvPr>
          <p:cNvSpPr txBox="1"/>
          <p:nvPr/>
        </p:nvSpPr>
        <p:spPr>
          <a:xfrm>
            <a:off x="6889173" y="4987637"/>
            <a:ext cx="288867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b="1" dirty="0" smtClean="0">
                <a:cs typeface="B Koodak" panose="00000700000000000000" pitchFamily="2" charset="-78"/>
              </a:rPr>
              <a:t>معاون آموزشی و تحصیلات تکمیلی</a:t>
            </a:r>
            <a:endParaRPr lang="fa-IR" sz="1600" b="1" dirty="0">
              <a:cs typeface="B Koodak" panose="00000700000000000000" pitchFamily="2" charset="-78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="" xmlns:a16="http://schemas.microsoft.com/office/drawing/2014/main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38725"/>
              </p:ext>
            </p:extLst>
          </p:nvPr>
        </p:nvGraphicFramePr>
        <p:xfrm>
          <a:off x="2" y="13855"/>
          <a:ext cx="6772563" cy="58806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32874">
                  <a:extLst>
                    <a:ext uri="{9D8B030D-6E8A-4147-A177-3AD203B41FA5}">
                      <a16:colId xmlns="" xmlns:a16="http://schemas.microsoft.com/office/drawing/2014/main" val="2640382153"/>
                    </a:ext>
                  </a:extLst>
                </a:gridCol>
                <a:gridCol w="1361209">
                  <a:extLst>
                    <a:ext uri="{9D8B030D-6E8A-4147-A177-3AD203B41FA5}">
                      <a16:colId xmlns="" xmlns:a16="http://schemas.microsoft.com/office/drawing/2014/main" val="4022278973"/>
                    </a:ext>
                  </a:extLst>
                </a:gridCol>
                <a:gridCol w="1579418">
                  <a:extLst>
                    <a:ext uri="{9D8B030D-6E8A-4147-A177-3AD203B41FA5}">
                      <a16:colId xmlns="" xmlns:a16="http://schemas.microsoft.com/office/drawing/2014/main" val="2758735780"/>
                    </a:ext>
                  </a:extLst>
                </a:gridCol>
                <a:gridCol w="1444334">
                  <a:extLst>
                    <a:ext uri="{9D8B030D-6E8A-4147-A177-3AD203B41FA5}">
                      <a16:colId xmlns="" xmlns:a16="http://schemas.microsoft.com/office/drawing/2014/main" val="3995632948"/>
                    </a:ext>
                  </a:extLst>
                </a:gridCol>
                <a:gridCol w="1454728">
                  <a:extLst>
                    <a:ext uri="{9D8B030D-6E8A-4147-A177-3AD203B41FA5}">
                      <a16:colId xmlns="" xmlns:a16="http://schemas.microsoft.com/office/drawing/2014/main" val="3259498071"/>
                    </a:ext>
                  </a:extLst>
                </a:gridCol>
              </a:tblGrid>
              <a:tr h="58397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10:00 – 8:00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12:00 – 10:00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 smtClean="0">
                          <a:cs typeface="B Koodak" panose="00000700000000000000" pitchFamily="2" charset="-78"/>
                        </a:rPr>
                        <a:t>15:00 </a:t>
                      </a:r>
                      <a:r>
                        <a:rPr lang="fa-IR" sz="1700" b="1" dirty="0">
                          <a:cs typeface="B Koodak" panose="00000700000000000000" pitchFamily="2" charset="-78"/>
                        </a:rPr>
                        <a:t>– </a:t>
                      </a:r>
                      <a:r>
                        <a:rPr lang="fa-IR" sz="1700" b="1" dirty="0" smtClean="0">
                          <a:cs typeface="B Koodak" panose="00000700000000000000" pitchFamily="2" charset="-78"/>
                        </a:rPr>
                        <a:t>13:00</a:t>
                      </a:r>
                      <a:endParaRPr lang="fa-IR" sz="1700" b="1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smtClean="0">
                          <a:cs typeface="B Koodak" panose="00000700000000000000" pitchFamily="2" charset="-78"/>
                        </a:rPr>
                        <a:t>17:00 </a:t>
                      </a:r>
                      <a:r>
                        <a:rPr lang="fa-IR" sz="1700" b="1" dirty="0">
                          <a:cs typeface="B Koodak" panose="00000700000000000000" pitchFamily="2" charset="-78"/>
                        </a:rPr>
                        <a:t>– </a:t>
                      </a:r>
                      <a:r>
                        <a:rPr lang="fa-IR" sz="1700" b="1" dirty="0" smtClean="0">
                          <a:cs typeface="B Koodak" panose="00000700000000000000" pitchFamily="2" charset="-78"/>
                        </a:rPr>
                        <a:t>15:00</a:t>
                      </a:r>
                      <a:endParaRPr lang="fa-IR" sz="1700" b="1" dirty="0">
                        <a:cs typeface="B Koodak" panose="00000700000000000000" pitchFamily="2" charset="-78"/>
                      </a:endParaRP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6876683"/>
                  </a:ext>
                </a:extLst>
              </a:tr>
              <a:tr h="58397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امور آموزشی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امور آموزشی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مشاوره پژوهشی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44567715"/>
                  </a:ext>
                </a:extLst>
              </a:tr>
              <a:tr h="762632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شورای تحصیلات تکمیلی دانشگاه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امور تحصیلات تکمیلی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smtClean="0">
                          <a:cs typeface="B Nazanin" panose="00000400000000000000" pitchFamily="2" charset="-78"/>
                        </a:rPr>
                        <a:t>مشاوره دانشجویی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62455600"/>
                  </a:ext>
                </a:extLst>
              </a:tr>
              <a:tr h="98859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امور آموزشی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آناتومی و فیزیولوژی پیشرفته سیستم قلبی- ریوی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شركت در شوراي آموزشي -پژوهشی 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38155387"/>
                  </a:ext>
                </a:extLst>
              </a:tr>
              <a:tr h="106189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-الکتروتراپی 2- عملی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فیزیوتراپی در قلب و عروق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الکتروتراپی 2- تئوری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سمینار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68446475"/>
                  </a:ext>
                </a:extLst>
              </a:tr>
              <a:tr h="130461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شورای آموزشی دانشگاه</a:t>
                      </a: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-الکترونورومیوگرافی 3</a:t>
                      </a:r>
                    </a:p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الکترونوروفیزیولوژی بالینی پیشرفته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فوق برنامه 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88584834"/>
                  </a:ext>
                </a:extLst>
              </a:tr>
              <a:tr h="583977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پنجشنبه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شرکت درکارگاه ها وکنفرانس های علمی 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350456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0ABF6F-47E1-4B2A-BD54-380D47EF8461}"/>
              </a:ext>
            </a:extLst>
          </p:cNvPr>
          <p:cNvSpPr txBox="1"/>
          <p:nvPr/>
        </p:nvSpPr>
        <p:spPr>
          <a:xfrm>
            <a:off x="0" y="5883530"/>
            <a:ext cx="67725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شماره تماس: 36271551-071 داخلی </a:t>
            </a:r>
            <a:r>
              <a:rPr lang="fa-IR" dirty="0" smtClean="0">
                <a:cs typeface="B Koodak" panose="00000700000000000000" pitchFamily="2" charset="-78"/>
              </a:rPr>
              <a:t>202</a:t>
            </a:r>
            <a:endParaRPr lang="fa-IR" dirty="0">
              <a:cs typeface="B Koodak" panose="00000700000000000000" pitchFamily="2" charset="-78"/>
            </a:endParaRPr>
          </a:p>
          <a:p>
            <a:pPr algn="just" rtl="1"/>
            <a:endParaRPr lang="en-US" dirty="0">
              <a:cs typeface="B Koodak" panose="00000700000000000000" pitchFamily="2" charset="-78"/>
            </a:endParaRPr>
          </a:p>
          <a:p>
            <a:pPr algn="ctr" rtl="1"/>
            <a:r>
              <a:rPr lang="fa-IR" dirty="0">
                <a:cs typeface="B Koodak" panose="00000700000000000000" pitchFamily="2" charset="-78"/>
              </a:rPr>
              <a:t>پست الکترونیک:</a:t>
            </a:r>
            <a:r>
              <a:rPr lang="en-US" dirty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en-US" dirty="0" smtClean="0">
                <a:cs typeface="B Koodak" panose="00000700000000000000" pitchFamily="2" charset="-78"/>
              </a:rPr>
              <a:t>sahrari@Sums.ac.ir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2" name="AutoShape 2" descr="https://rehab.sums.ac.ir/Dorsapax/userfiles/Sub78/Profile-Images/AbolAhrari-Sar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382" y="823040"/>
            <a:ext cx="1946889" cy="20493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106</Words>
  <Application>Microsoft Office PowerPoint</Application>
  <PresentationFormat>A4 Paper (210x297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Koodak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راضیه زارع</cp:lastModifiedBy>
  <cp:revision>32</cp:revision>
  <cp:lastPrinted>2022-04-12T08:29:10Z</cp:lastPrinted>
  <dcterms:created xsi:type="dcterms:W3CDTF">2021-09-20T11:58:49Z</dcterms:created>
  <dcterms:modified xsi:type="dcterms:W3CDTF">2024-02-14T05:38:24Z</dcterms:modified>
</cp:coreProperties>
</file>