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2F2D"/>
    <a:srgbClr val="3C281F"/>
    <a:srgbClr val="2D1C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1302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86211CB3-28D1-4E4F-B186-A7A9F47D33A7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9838" y="1162050"/>
            <a:ext cx="45307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FB0E921-05AD-4A36-970C-9DDBCFE0AC6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1572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39838" y="1162050"/>
            <a:ext cx="453072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B0E921-05AD-4A36-970C-9DDBCFE0AC65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4971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7724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023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65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685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289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76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170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9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400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560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8619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9C6EE-952F-47AA-A5FC-08B8D7D2ABBF}" type="datetimeFigureOut">
              <a:rPr lang="fa-IR" smtClean="0"/>
              <a:t>11/10/1444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54C5-FFB2-4F01-AACA-D67A90A4358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140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B11842-5849-4E13-A31E-7A5559EFF8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565" y="449578"/>
            <a:ext cx="2606040" cy="26060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076A331-1815-4F55-9270-40C87693420B}"/>
              </a:ext>
            </a:extLst>
          </p:cNvPr>
          <p:cNvSpPr txBox="1"/>
          <p:nvPr/>
        </p:nvSpPr>
        <p:spPr>
          <a:xfrm>
            <a:off x="7099323" y="3525887"/>
            <a:ext cx="260604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cs typeface="B Titr" panose="00000700000000000000" pitchFamily="2" charset="-78"/>
              </a:rPr>
              <a:t>نام و نام خانوادگی</a:t>
            </a:r>
            <a:endParaRPr lang="fa-IR" sz="2800" dirty="0">
              <a:cs typeface="B Titr" panose="000007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2B47DF0-80B0-411F-B772-5A2F93488485}"/>
              </a:ext>
            </a:extLst>
          </p:cNvPr>
          <p:cNvSpPr txBox="1"/>
          <p:nvPr/>
        </p:nvSpPr>
        <p:spPr>
          <a:xfrm>
            <a:off x="7100062" y="4130852"/>
            <a:ext cx="260604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4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دکتر بهاره زینل زاده</a:t>
            </a:r>
            <a:endParaRPr lang="fa-IR" sz="24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4B2C02FA-4952-488F-8E48-9A07915B1141}"/>
              </a:ext>
            </a:extLst>
          </p:cNvPr>
          <p:cNvSpPr txBox="1"/>
          <p:nvPr/>
        </p:nvSpPr>
        <p:spPr>
          <a:xfrm>
            <a:off x="7047807" y="4987637"/>
            <a:ext cx="260604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cs typeface="B Koodak" panose="00000700000000000000" pitchFamily="2" charset="-78"/>
              </a:rPr>
              <a:t>هیئت علمی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0AEAAE34-FD58-4687-A02B-A7422ACF3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052481"/>
              </p:ext>
            </p:extLst>
          </p:nvPr>
        </p:nvGraphicFramePr>
        <p:xfrm>
          <a:off x="97889" y="498699"/>
          <a:ext cx="6790586" cy="496388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35988">
                  <a:extLst>
                    <a:ext uri="{9D8B030D-6E8A-4147-A177-3AD203B41FA5}">
                      <a16:colId xmlns:a16="http://schemas.microsoft.com/office/drawing/2014/main" xmlns="" val="2640382153"/>
                    </a:ext>
                  </a:extLst>
                </a:gridCol>
                <a:gridCol w="1365513">
                  <a:extLst>
                    <a:ext uri="{9D8B030D-6E8A-4147-A177-3AD203B41FA5}">
                      <a16:colId xmlns:a16="http://schemas.microsoft.com/office/drawing/2014/main" xmlns="" val="4022278973"/>
                    </a:ext>
                  </a:extLst>
                </a:gridCol>
                <a:gridCol w="1581173">
                  <a:extLst>
                    <a:ext uri="{9D8B030D-6E8A-4147-A177-3AD203B41FA5}">
                      <a16:colId xmlns:a16="http://schemas.microsoft.com/office/drawing/2014/main" xmlns="" val="2758735780"/>
                    </a:ext>
                  </a:extLst>
                </a:gridCol>
                <a:gridCol w="1034642">
                  <a:extLst>
                    <a:ext uri="{9D8B030D-6E8A-4147-A177-3AD203B41FA5}">
                      <a16:colId xmlns:a16="http://schemas.microsoft.com/office/drawing/2014/main" xmlns="" val="3995632948"/>
                    </a:ext>
                  </a:extLst>
                </a:gridCol>
                <a:gridCol w="1065091">
                  <a:extLst>
                    <a:ext uri="{9D8B030D-6E8A-4147-A177-3AD203B41FA5}">
                      <a16:colId xmlns:a16="http://schemas.microsoft.com/office/drawing/2014/main" xmlns="" val="3259498071"/>
                    </a:ext>
                  </a:extLst>
                </a:gridCol>
                <a:gridCol w="708179"/>
              </a:tblGrid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روز هفته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10:00 – 8:00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12:00 – 10:00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13:00 </a:t>
                      </a:r>
                      <a:r>
                        <a:rPr lang="fa-IR" sz="1400" b="1" dirty="0">
                          <a:cs typeface="B Nazanin" panose="00000400000000000000" pitchFamily="2" charset="-78"/>
                        </a:rPr>
                        <a:t>– </a:t>
                      </a:r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12:00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15:00 </a:t>
                      </a:r>
                      <a:r>
                        <a:rPr lang="fa-IR" sz="1400" b="1" dirty="0">
                          <a:cs typeface="B Nazanin" panose="00000400000000000000" pitchFamily="2" charset="-78"/>
                        </a:rPr>
                        <a:t>– </a:t>
                      </a:r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13:00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 smtClean="0">
                          <a:cs typeface="B Nazanin" panose="00000400000000000000" pitchFamily="2" charset="-78"/>
                        </a:rPr>
                        <a:t>15-17</a:t>
                      </a:r>
                      <a:endParaRPr lang="fa-IR" sz="1400" b="1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96876683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شنبه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پایان نامه دانشجویان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معاینه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و ارزیابی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سالن الکتروتراپی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نهار و نماز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مشاوره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44567715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یکشنبه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بسته آموزش پاسخگو و عدالت محور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فعالیت های روزمره زندگی </a:t>
                      </a:r>
                    </a:p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سالن 4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نهار و نماز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مشاوره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62455600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دوشنبه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کارآموزی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کارآموزی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نهار و نماز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جلسه گروه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938155387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سه شنبه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بازی درمانی </a:t>
                      </a:r>
                    </a:p>
                    <a:p>
                      <a:pPr marL="0" algn="ctr" defTabSz="914400" rtl="1" eaLnBrk="1" latinLnBrk="0" hangingPunct="1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آمفی تئاتر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بیماری های ارتوپدی سالن 4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نهار و نماز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MMT</a:t>
                      </a:r>
                      <a:endParaRPr lang="fa-IR" sz="1400" dirty="0" smtClean="0"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سالن 6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dirty="0" smtClean="0">
                          <a:cs typeface="B Nazanin" panose="00000400000000000000" pitchFamily="2" charset="-78"/>
                        </a:rPr>
                        <a:t>MMT</a:t>
                      </a:r>
                      <a:endParaRPr lang="fa-IR" sz="1400" dirty="0" smtClean="0">
                        <a:cs typeface="B Nazanin" panose="00000400000000000000" pitchFamily="2" charset="-78"/>
                      </a:endParaRPr>
                    </a:p>
                    <a:p>
                      <a:pPr algn="ctr" rtl="1"/>
                      <a:r>
                        <a:rPr lang="fa-IR" sz="1400" smtClean="0">
                          <a:cs typeface="B Nazanin" panose="00000400000000000000" pitchFamily="2" charset="-78"/>
                        </a:rPr>
                        <a:t>سالن 6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68446475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solidFill>
                            <a:schemeClr val="bg1"/>
                          </a:solidFill>
                          <a:cs typeface="B Nazanin" panose="00000400000000000000" pitchFamily="2" charset="-78"/>
                        </a:rPr>
                        <a:t>چهارشنبه</a:t>
                      </a:r>
                    </a:p>
                  </a:txBody>
                  <a:tcPr anchor="ctr">
                    <a:solidFill>
                      <a:srgbClr val="362F2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کارورزی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کارورزی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نهار و نماز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 smtClean="0">
                          <a:cs typeface="B Nazanin" panose="00000400000000000000" pitchFamily="2" charset="-78"/>
                        </a:rPr>
                        <a:t>فوق برنامه</a:t>
                      </a:r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88858483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1742002-9245-44A5-99EA-CD3D67C21A89}"/>
              </a:ext>
            </a:extLst>
          </p:cNvPr>
          <p:cNvSpPr txBox="1"/>
          <p:nvPr/>
        </p:nvSpPr>
        <p:spPr>
          <a:xfrm>
            <a:off x="7100457" y="5704823"/>
            <a:ext cx="255339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sz="6000" dirty="0" smtClean="0">
                <a:cs typeface="B Titr" panose="00000700000000000000" pitchFamily="2" charset="-78"/>
              </a:rPr>
              <a:t>اتاق 36</a:t>
            </a:r>
            <a:endParaRPr lang="fa-IR" sz="6000" dirty="0"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50ABF6F-47E1-4B2A-BD54-380D47EF8461}"/>
              </a:ext>
            </a:extLst>
          </p:cNvPr>
          <p:cNvSpPr txBox="1"/>
          <p:nvPr/>
        </p:nvSpPr>
        <p:spPr>
          <a:xfrm>
            <a:off x="115910" y="6011409"/>
            <a:ext cx="67725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fa-IR" dirty="0">
                <a:cs typeface="B Koodak" panose="00000700000000000000" pitchFamily="2" charset="-78"/>
              </a:rPr>
              <a:t>شماره تماس: 36271551-071 </a:t>
            </a:r>
            <a:r>
              <a:rPr lang="fa-IR" dirty="0" smtClean="0">
                <a:cs typeface="B Koodak" panose="00000700000000000000" pitchFamily="2" charset="-78"/>
              </a:rPr>
              <a:t>داخل302</a:t>
            </a:r>
            <a:endParaRPr lang="fa-IR" dirty="0">
              <a:cs typeface="B Koodak" panose="00000700000000000000" pitchFamily="2" charset="-78"/>
            </a:endParaRPr>
          </a:p>
          <a:p>
            <a:pPr algn="ctr" rtl="1"/>
            <a:r>
              <a:rPr lang="fa-IR" dirty="0" smtClean="0">
                <a:cs typeface="B Koodak" panose="00000700000000000000" pitchFamily="2" charset="-78"/>
              </a:rPr>
              <a:t>پست الکترونیک:</a:t>
            </a:r>
            <a:r>
              <a:rPr lang="en-US" dirty="0" smtClean="0">
                <a:cs typeface="B Koodak" panose="00000700000000000000" pitchFamily="2" charset="-78"/>
              </a:rPr>
              <a:t> </a:t>
            </a:r>
            <a:r>
              <a:rPr lang="fa-IR" dirty="0" smtClean="0">
                <a:cs typeface="B Koodak" panose="00000700000000000000" pitchFamily="2" charset="-78"/>
              </a:rPr>
              <a:t> </a:t>
            </a:r>
            <a:r>
              <a:rPr lang="en-US" dirty="0" smtClean="0">
                <a:cs typeface="B Koodak" panose="00000700000000000000" pitchFamily="2" charset="-78"/>
              </a:rPr>
              <a:t>zeynalzadeh@Sums.ac.ir</a:t>
            </a:r>
            <a:endParaRPr lang="en-US" dirty="0">
              <a:cs typeface="B Koodak" panose="000007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7762" y="475336"/>
            <a:ext cx="1970640" cy="263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3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2270</TotalTime>
  <Words>103</Words>
  <Application>Microsoft Office PowerPoint</Application>
  <PresentationFormat>A4 Paper (210x297 mm)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Koodak</vt:lpstr>
      <vt:lpstr>B Nazanin</vt:lpstr>
      <vt:lpstr>B Titr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</dc:creator>
  <cp:lastModifiedBy>Raziyeh Zare</cp:lastModifiedBy>
  <cp:revision>30</cp:revision>
  <cp:lastPrinted>2023-02-14T09:40:19Z</cp:lastPrinted>
  <dcterms:created xsi:type="dcterms:W3CDTF">2021-09-20T11:58:49Z</dcterms:created>
  <dcterms:modified xsi:type="dcterms:W3CDTF">2023-05-01T06:31:04Z</dcterms:modified>
</cp:coreProperties>
</file>