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81F"/>
    <a:srgbClr val="2D1C15"/>
    <a:srgbClr val="362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966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211CB3-28D1-4E4F-B186-A7A9F47D33A7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FB0E921-05AD-4A36-970C-9DDBCFE0AC6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572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0E921-05AD-4A36-970C-9DDBCFE0AC65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497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51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304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08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35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357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652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042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0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867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605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79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C6EE-952F-47AA-A5FC-08B8D7D2ABBF}" type="datetimeFigureOut">
              <a:rPr lang="fa-IR" smtClean="0"/>
              <a:t>11/04/1445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54C5-FFB2-4F01-AACA-D67A90A435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04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B11842-5849-4E13-A31E-7A5559EFF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07" y="449578"/>
            <a:ext cx="2606040" cy="2606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76A331-1815-4F55-9270-40C87693420B}"/>
              </a:ext>
            </a:extLst>
          </p:cNvPr>
          <p:cNvSpPr txBox="1"/>
          <p:nvPr/>
        </p:nvSpPr>
        <p:spPr>
          <a:xfrm>
            <a:off x="7047807" y="3616037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نام و نام خانوادگی</a:t>
            </a: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B47DF0-80B0-411F-B772-5A2F93488485}"/>
              </a:ext>
            </a:extLst>
          </p:cNvPr>
          <p:cNvSpPr txBox="1"/>
          <p:nvPr/>
        </p:nvSpPr>
        <p:spPr>
          <a:xfrm>
            <a:off x="7047807" y="4170035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cs typeface="B Koodak" panose="00000700000000000000" pitchFamily="2" charset="-78"/>
              </a:rPr>
              <a:t>زهرا جدی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2C02FA-4952-488F-8E48-9A07915B1141}"/>
              </a:ext>
            </a:extLst>
          </p:cNvPr>
          <p:cNvSpPr txBox="1"/>
          <p:nvPr/>
        </p:nvSpPr>
        <p:spPr>
          <a:xfrm>
            <a:off x="7047807" y="4987637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cs typeface="B Koodak" panose="00000700000000000000" pitchFamily="2" charset="-78"/>
              </a:rPr>
              <a:t>مسئول بالینی گروه</a:t>
            </a:r>
            <a:endParaRPr lang="fa-IR" sz="2800" dirty="0">
              <a:cs typeface="B Koodak" panose="00000700000000000000" pitchFamily="2" charset="-78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="" xmlns:a16="http://schemas.microsoft.com/office/drawing/2014/main" id="{0AEAAE34-FD58-4687-A02B-A7422ACF3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075141"/>
              </p:ext>
            </p:extLst>
          </p:nvPr>
        </p:nvGraphicFramePr>
        <p:xfrm>
          <a:off x="-1" y="13855"/>
          <a:ext cx="6772565" cy="57911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9837">
                  <a:extLst>
                    <a:ext uri="{9D8B030D-6E8A-4147-A177-3AD203B41FA5}">
                      <a16:colId xmlns="" xmlns:a16="http://schemas.microsoft.com/office/drawing/2014/main" val="2640382153"/>
                    </a:ext>
                  </a:extLst>
                </a:gridCol>
                <a:gridCol w="1339272">
                  <a:extLst>
                    <a:ext uri="{9D8B030D-6E8A-4147-A177-3AD203B41FA5}">
                      <a16:colId xmlns="" xmlns:a16="http://schemas.microsoft.com/office/drawing/2014/main" val="4022278973"/>
                    </a:ext>
                  </a:extLst>
                </a:gridCol>
                <a:gridCol w="1454728">
                  <a:extLst>
                    <a:ext uri="{9D8B030D-6E8A-4147-A177-3AD203B41FA5}">
                      <a16:colId xmlns="" xmlns:a16="http://schemas.microsoft.com/office/drawing/2014/main" val="275873578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3995632948"/>
                    </a:ext>
                  </a:extLst>
                </a:gridCol>
                <a:gridCol w="1454728">
                  <a:extLst>
                    <a:ext uri="{9D8B030D-6E8A-4147-A177-3AD203B41FA5}">
                      <a16:colId xmlns="" xmlns:a16="http://schemas.microsoft.com/office/drawing/2014/main" val="3259498071"/>
                    </a:ext>
                  </a:extLst>
                </a:gridCol>
              </a:tblGrid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Titr" panose="00000700000000000000" pitchFamily="2" charset="-78"/>
                        </a:rPr>
                        <a:t>روز هفته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10:00 – 8:00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12:00 – 10:00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15:00 – 13:00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700" b="1" dirty="0">
                          <a:cs typeface="B Koodak" panose="00000700000000000000" pitchFamily="2" charset="-78"/>
                        </a:rPr>
                        <a:t>17:00 – 15:00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6876683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کارآموزی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ارزیابی شنوایی بزرگسالان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کارآموزی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ارزیابی شنوایی بزرگسالان</a:t>
                      </a: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درس “شنوایی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کودکان عملی"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smtClean="0">
                          <a:cs typeface="B Nazanin" panose="00000400000000000000" pitchFamily="2" charset="-78"/>
                        </a:rPr>
                        <a:t>-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44567715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یکشنبه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درس "شنوایی شناسی صنعتی"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درس "تربیت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شنوایی"</a:t>
                      </a: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توسعه فردی و پیگیری امور محوله</a:t>
                      </a: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smtClean="0">
                          <a:cs typeface="B Nazanin" panose="00000400000000000000" pitchFamily="2" charset="-78"/>
                        </a:rPr>
                        <a:t>-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62455600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دوشنبه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درس "شنوایی شناسی کودکان"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درس "مبانی توانبخشی شنوایی"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درس "تربیت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شنوایی عملی"</a:t>
                      </a:r>
                      <a:endParaRPr lang="fa-IR" sz="16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-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938155387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سه 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انجام امور آموزشی و پژوهشی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توسعه فردی و پیگیری امور محوله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شورای آموزشی پژوهشی گروه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درس "شنوایی شناسی صنعتی"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68446475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چهارشنبه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مشاوره دانشجویی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انجام امور آموزشی و پژوهشی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درس “شنوایی</a:t>
                      </a:r>
                      <a:r>
                        <a:rPr lang="fa-IR" sz="16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شناسی بالینی"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Nazanin" panose="00000400000000000000" pitchFamily="2" charset="-78"/>
                        </a:rPr>
                        <a:t>-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88584834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پنجشنبه</a:t>
                      </a:r>
                    </a:p>
                  </a:txBody>
                  <a:tcPr anchor="ctr">
                    <a:solidFill>
                      <a:srgbClr val="362F2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6350456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1742002-9245-44A5-99EA-CD3D67C21A89}"/>
              </a:ext>
            </a:extLst>
          </p:cNvPr>
          <p:cNvSpPr txBox="1"/>
          <p:nvPr/>
        </p:nvSpPr>
        <p:spPr>
          <a:xfrm>
            <a:off x="7100454" y="5704820"/>
            <a:ext cx="255339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6000" dirty="0" smtClean="0">
                <a:solidFill>
                  <a:schemeClr val="bg1"/>
                </a:solidFill>
                <a:cs typeface="B Titr" panose="00000700000000000000" pitchFamily="2" charset="-78"/>
              </a:rPr>
              <a:t>اتاق 20</a:t>
            </a:r>
            <a:endParaRPr lang="fa-IR" sz="60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0ABF6F-47E1-4B2A-BD54-380D47EF8461}"/>
              </a:ext>
            </a:extLst>
          </p:cNvPr>
          <p:cNvSpPr txBox="1"/>
          <p:nvPr/>
        </p:nvSpPr>
        <p:spPr>
          <a:xfrm>
            <a:off x="0" y="5883530"/>
            <a:ext cx="677256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شماره تماس: 36271551-071 داخلی </a:t>
            </a:r>
            <a:r>
              <a:rPr lang="fa-IR" dirty="0" smtClean="0">
                <a:cs typeface="B Koodak" panose="00000700000000000000" pitchFamily="2" charset="-78"/>
              </a:rPr>
              <a:t>311</a:t>
            </a:r>
            <a:endParaRPr lang="fa-IR" dirty="0">
              <a:cs typeface="B Koodak" panose="00000700000000000000" pitchFamily="2" charset="-78"/>
            </a:endParaRPr>
          </a:p>
          <a:p>
            <a:pPr algn="just" rtl="1"/>
            <a:endParaRPr lang="en-US" dirty="0">
              <a:cs typeface="B Koodak" panose="00000700000000000000" pitchFamily="2" charset="-78"/>
            </a:endParaRPr>
          </a:p>
          <a:p>
            <a:pPr algn="ctr" rtl="1"/>
            <a:r>
              <a:rPr lang="fa-IR" dirty="0">
                <a:cs typeface="B Koodak" panose="00000700000000000000" pitchFamily="2" charset="-78"/>
              </a:rPr>
              <a:t>پست الکترونیک:</a:t>
            </a:r>
            <a:r>
              <a:rPr lang="en-US" dirty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 </a:t>
            </a:r>
            <a:r>
              <a:rPr lang="en-US" dirty="0" smtClean="0">
                <a:cs typeface="B Koodak" panose="00000700000000000000" pitchFamily="2" charset="-78"/>
              </a:rPr>
              <a:t>z_jeddi@sums.ac.ir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582" y="429062"/>
            <a:ext cx="2558589" cy="2693251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41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130</Words>
  <Application>Microsoft Office PowerPoint</Application>
  <PresentationFormat>A4 Paper (210x297 mm)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Koodak</vt:lpstr>
      <vt:lpstr>B Nazanin</vt:lpstr>
      <vt:lpstr>B Titr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</dc:creator>
  <cp:lastModifiedBy>Zahra Jedi</cp:lastModifiedBy>
  <cp:revision>20</cp:revision>
  <dcterms:created xsi:type="dcterms:W3CDTF">2021-09-20T11:58:49Z</dcterms:created>
  <dcterms:modified xsi:type="dcterms:W3CDTF">2023-10-24T23:01:41Z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978CA0A4-9092-4781-A6DC-01452E585712</vt:lpwstr>
  </property>
  <property fmtid="{D5CDD505-2E9C-101B-9397-08002B2CF9AE}" pid="3" name="ArticulatePath">
    <vt:lpwstr>Schedule-Template-1_Dr Jeddi_00.1</vt:lpwstr>
  </property>
</Properties>
</file>