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302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49578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76A331-1815-4F55-9270-40C87693420B}"/>
              </a:ext>
            </a:extLst>
          </p:cNvPr>
          <p:cNvSpPr txBox="1"/>
          <p:nvPr/>
        </p:nvSpPr>
        <p:spPr>
          <a:xfrm>
            <a:off x="7047807" y="3616037"/>
            <a:ext cx="2606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افسانه دوستی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B47DF0-80B0-411F-B772-5A2F93488485}"/>
              </a:ext>
            </a:extLst>
          </p:cNvPr>
          <p:cNvSpPr txBox="1"/>
          <p:nvPr/>
        </p:nvSpPr>
        <p:spPr>
          <a:xfrm>
            <a:off x="7047807" y="4170035"/>
            <a:ext cx="2606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Afsaneh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Doosti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2C02FA-4952-488F-8E48-9A07915B1141}"/>
              </a:ext>
            </a:extLst>
          </p:cNvPr>
          <p:cNvSpPr txBox="1"/>
          <p:nvPr/>
        </p:nvSpPr>
        <p:spPr>
          <a:xfrm>
            <a:off x="7047807" y="4987637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Koodak" panose="00000700000000000000" pitchFamily="2" charset="-78"/>
              </a:rPr>
              <a:t>مدیر گروه</a:t>
            </a:r>
            <a:endParaRPr lang="fa-IR" sz="2800" dirty="0">
              <a:cs typeface="B Koodak" panose="00000700000000000000" pitchFamily="2" charset="-78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="" xmlns:a16="http://schemas.microsoft.com/office/drawing/2014/main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528281"/>
              </p:ext>
            </p:extLst>
          </p:nvPr>
        </p:nvGraphicFramePr>
        <p:xfrm>
          <a:off x="-360608" y="13855"/>
          <a:ext cx="7133173" cy="70016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3537">
                  <a:extLst>
                    <a:ext uri="{9D8B030D-6E8A-4147-A177-3AD203B41FA5}">
                      <a16:colId xmlns="" xmlns:a16="http://schemas.microsoft.com/office/drawing/2014/main" val="2640382153"/>
                    </a:ext>
                  </a:extLst>
                </a:gridCol>
                <a:gridCol w="1784067">
                  <a:extLst>
                    <a:ext uri="{9D8B030D-6E8A-4147-A177-3AD203B41FA5}">
                      <a16:colId xmlns="" xmlns:a16="http://schemas.microsoft.com/office/drawing/2014/main" val="4022278973"/>
                    </a:ext>
                  </a:extLst>
                </a:gridCol>
                <a:gridCol w="1951325">
                  <a:extLst>
                    <a:ext uri="{9D8B030D-6E8A-4147-A177-3AD203B41FA5}">
                      <a16:colId xmlns="" xmlns:a16="http://schemas.microsoft.com/office/drawing/2014/main" val="2758735780"/>
                    </a:ext>
                  </a:extLst>
                </a:gridCol>
                <a:gridCol w="2044244">
                  <a:extLst>
                    <a:ext uri="{9D8B030D-6E8A-4147-A177-3AD203B41FA5}">
                      <a16:colId xmlns="" xmlns:a16="http://schemas.microsoft.com/office/drawing/2014/main" val="3995632948"/>
                    </a:ext>
                  </a:extLst>
                </a:gridCol>
              </a:tblGrid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10:00 – 8:00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12:00 – 10:00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 smtClean="0">
                          <a:cs typeface="B Koodak" panose="00000700000000000000" pitchFamily="2" charset="-78"/>
                        </a:rPr>
                        <a:t>15:00 </a:t>
                      </a:r>
                      <a:r>
                        <a:rPr lang="fa-IR" sz="1700" b="1" dirty="0">
                          <a:cs typeface="B Koodak" panose="00000700000000000000" pitchFamily="2" charset="-78"/>
                        </a:rPr>
                        <a:t>– </a:t>
                      </a:r>
                      <a:r>
                        <a:rPr lang="fa-IR" sz="1700" b="1" dirty="0" smtClean="0">
                          <a:cs typeface="B Koodak" panose="00000700000000000000" pitchFamily="2" charset="-78"/>
                        </a:rPr>
                        <a:t>13:00</a:t>
                      </a:r>
                      <a:endParaRPr lang="fa-IR" sz="1700" b="1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6876683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اصول توانبخشی (تئوری و عملی) </a:t>
                      </a: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آزمون های رفتاری سیستم مرکزی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شنوایی (تئوری)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آزمون های رفتاری سیستم مرکزی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شنوایی (عملی)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44567715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کارآموزی </a:t>
                      </a: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کارآموزی </a:t>
                      </a: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smtClean="0">
                          <a:cs typeface="B Nazanin" panose="00000400000000000000" pitchFamily="2" charset="-78"/>
                        </a:rPr>
                        <a:t>جلسه </a:t>
                      </a: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مرکز تحقیقات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62455600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آناتومی و فیزیولوژی دستگاه شنوایی و تعادل (تئوری)</a:t>
                      </a: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مبانی توانبخشی شنوایی</a:t>
                      </a: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جلسه گروه</a:t>
                      </a: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38155387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انجام امور پژوهشی</a:t>
                      </a: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توسعه فردی</a:t>
                      </a: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جلسه مجمع هیات علمی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68446475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مشاوره شنوایی شناسی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انجام امور پژوهشی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شنوایی شناسی بالینی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آناتومی و فیزیولوژی دستگاه شنوایی و تعادل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(عملی: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16-14</a:t>
                      </a: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88584834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پنجشنبه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350456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742002-9245-44A5-99EA-CD3D67C21A89}"/>
              </a:ext>
            </a:extLst>
          </p:cNvPr>
          <p:cNvSpPr txBox="1"/>
          <p:nvPr/>
        </p:nvSpPr>
        <p:spPr>
          <a:xfrm>
            <a:off x="7100454" y="5704820"/>
            <a:ext cx="255339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 smtClean="0">
                <a:solidFill>
                  <a:schemeClr val="bg1"/>
                </a:solidFill>
                <a:cs typeface="B Titr" panose="00000700000000000000" pitchFamily="2" charset="-78"/>
              </a:rPr>
              <a:t>اتاق 302</a:t>
            </a:r>
            <a:endParaRPr lang="fa-IR" sz="5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0ABF6F-47E1-4B2A-BD54-380D47EF8461}"/>
              </a:ext>
            </a:extLst>
          </p:cNvPr>
          <p:cNvSpPr txBox="1"/>
          <p:nvPr/>
        </p:nvSpPr>
        <p:spPr>
          <a:xfrm>
            <a:off x="0" y="5883530"/>
            <a:ext cx="67725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شماره تماس</a:t>
            </a:r>
            <a:r>
              <a:rPr lang="fa-IR">
                <a:cs typeface="B Koodak" panose="00000700000000000000" pitchFamily="2" charset="-78"/>
              </a:rPr>
              <a:t>: </a:t>
            </a:r>
            <a:r>
              <a:rPr lang="fa-IR" smtClean="0">
                <a:cs typeface="B Koodak" panose="00000700000000000000" pitchFamily="2" charset="-78"/>
              </a:rPr>
              <a:t>_</a:t>
            </a:r>
            <a:endParaRPr lang="fa-IR" dirty="0">
              <a:cs typeface="B Koodak" panose="00000700000000000000" pitchFamily="2" charset="-78"/>
            </a:endParaRPr>
          </a:p>
          <a:p>
            <a:pPr algn="just" rtl="1"/>
            <a:endParaRPr lang="en-US" dirty="0">
              <a:cs typeface="B Koodak" panose="00000700000000000000" pitchFamily="2" charset="-78"/>
            </a:endParaRPr>
          </a:p>
          <a:p>
            <a:pPr algn="ctr" rtl="1"/>
            <a:r>
              <a:rPr lang="fa-IR" dirty="0">
                <a:cs typeface="B Koodak" panose="00000700000000000000" pitchFamily="2" charset="-78"/>
              </a:rPr>
              <a:t>پست الکترونیک:</a:t>
            </a:r>
            <a:r>
              <a:rPr lang="en-US" dirty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en-US" dirty="0" smtClean="0">
                <a:cs typeface="B Koodak" panose="00000700000000000000" pitchFamily="2" charset="-78"/>
              </a:rPr>
              <a:t>adoosti@Sums.ac.ir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CA427D1-8E27-478C-8A05-DB23D0B071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/>
          <a:stretch/>
        </p:blipFill>
        <p:spPr>
          <a:xfrm>
            <a:off x="7269382" y="541249"/>
            <a:ext cx="2162889" cy="24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110</Words>
  <Application>Microsoft Office PowerPoint</Application>
  <PresentationFormat>A4 Paper (210x297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Koodak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Afsaneh Dosti</cp:lastModifiedBy>
  <cp:revision>16</cp:revision>
  <dcterms:created xsi:type="dcterms:W3CDTF">2021-09-20T11:58:49Z</dcterms:created>
  <dcterms:modified xsi:type="dcterms:W3CDTF">2023-10-25T10:16:57Z</dcterms:modified>
</cp:coreProperties>
</file>